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29D2F4-1FCA-A87D-88BD-A909B7CE3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6" t="34815" r="44096" b="16444"/>
          <a:stretch/>
        </p:blipFill>
        <p:spPr>
          <a:xfrm>
            <a:off x="278185" y="1362744"/>
            <a:ext cx="8388295" cy="5169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9DE75-B7AC-CDA7-5BD8-4F7BFF0E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57" t="86889" r="11780" b="5181"/>
          <a:stretch/>
        </p:blipFill>
        <p:spPr>
          <a:xfrm>
            <a:off x="7680959" y="6176663"/>
            <a:ext cx="985521" cy="3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57" t="29881" r="10506" b="60603"/>
          <a:stretch/>
        </p:blipFill>
        <p:spPr>
          <a:xfrm>
            <a:off x="8666480" y="5568877"/>
            <a:ext cx="2299032" cy="902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D0F1D-FC12-8975-5CC7-F3A0CF2D1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36" t="43684" r="17209" b="21876"/>
          <a:stretch/>
        </p:blipFill>
        <p:spPr>
          <a:xfrm>
            <a:off x="8666480" y="2172640"/>
            <a:ext cx="1139014" cy="3266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8666480" y="1461490"/>
            <a:ext cx="219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Scaled Woody Flower Abundance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7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field of grass with trees in the background&#10;&#10;Description automatically generated">
            <a:extLst>
              <a:ext uri="{FF2B5EF4-FFF2-40B4-BE49-F238E27FC236}">
                <a16:creationId xmlns:a16="http://schemas.microsoft.com/office/drawing/2014/main" id="{8AA5113B-CB09-E33A-5DFB-06DAA6BD9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6" y="1362744"/>
            <a:ext cx="2925299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61219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62743"/>
            <a:ext cx="238247" cy="468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877723" y="1958736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877723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13</Words>
  <Application>Microsoft Office PowerPoint</Application>
  <PresentationFormat>Widescreen</PresentationFormat>
  <Paragraphs>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jensj27@student.ubc.ca</cp:lastModifiedBy>
  <cp:revision>5</cp:revision>
  <dcterms:created xsi:type="dcterms:W3CDTF">2024-03-19T00:35:03Z</dcterms:created>
  <dcterms:modified xsi:type="dcterms:W3CDTF">2024-03-19T19:12:12Z</dcterms:modified>
</cp:coreProperties>
</file>